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List: 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= pull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5541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What is the word that describes what your legs are in when they are being </a:t>
            </a:r>
            <a:r>
              <a:rPr lang="en-US" sz="4800" b="1" dirty="0" smtClean="0">
                <a:solidFill>
                  <a:srgbClr val="C00000"/>
                </a:solidFill>
              </a:rPr>
              <a:t>pulled </a:t>
            </a:r>
            <a:r>
              <a:rPr lang="en-US" sz="4800" b="1" dirty="0" smtClean="0">
                <a:solidFill>
                  <a:schemeClr val="tx1"/>
                </a:solidFill>
              </a:rPr>
              <a:t>back in the hope of popping the bones back into the proper place</a:t>
            </a:r>
            <a:r>
              <a:rPr lang="en-US" sz="4800" b="1" dirty="0" smtClean="0">
                <a:solidFill>
                  <a:srgbClr val="C00000"/>
                </a:solidFill>
              </a:rPr>
              <a:t>?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40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traction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What is the word that describes what your legs are in when they are being </a:t>
            </a:r>
            <a:r>
              <a:rPr lang="en-US" sz="4800" b="1" dirty="0" smtClean="0">
                <a:solidFill>
                  <a:srgbClr val="C00000"/>
                </a:solidFill>
              </a:rPr>
              <a:t>pulled </a:t>
            </a:r>
            <a:r>
              <a:rPr lang="en-US" sz="4800" b="1" dirty="0" smtClean="0">
                <a:solidFill>
                  <a:schemeClr val="tx1"/>
                </a:solidFill>
              </a:rPr>
              <a:t>back in the hope of popping the bones back into the proper place</a:t>
            </a:r>
            <a:r>
              <a:rPr lang="en-US" sz="4800" b="1" dirty="0" smtClean="0">
                <a:solidFill>
                  <a:srgbClr val="C00000"/>
                </a:solidFill>
              </a:rPr>
              <a:t>?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90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something out by force</a:t>
            </a:r>
            <a:r>
              <a:rPr lang="en-US" sz="6600" b="1" dirty="0" smtClean="0">
                <a:solidFill>
                  <a:srgbClr val="C00000"/>
                </a:solidFill>
              </a:rPr>
              <a:t>?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72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extract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something out by force</a:t>
            </a:r>
            <a:r>
              <a:rPr lang="en-US" sz="6600" b="1" dirty="0" smtClean="0">
                <a:solidFill>
                  <a:srgbClr val="C00000"/>
                </a:solidFill>
              </a:rPr>
              <a:t>?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31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6000" b="1" dirty="0" smtClean="0">
                <a:solidFill>
                  <a:srgbClr val="C00000"/>
                </a:solidFill>
              </a:rPr>
              <a:t>pull </a:t>
            </a:r>
            <a:r>
              <a:rPr lang="en-US" sz="6000" b="1" dirty="0" smtClean="0">
                <a:solidFill>
                  <a:schemeClr val="tx1"/>
                </a:solidFill>
              </a:rPr>
              <a:t>something out by force and make it longer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7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protract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5400" b="1" dirty="0" smtClean="0">
                <a:solidFill>
                  <a:srgbClr val="C00000"/>
                </a:solidFill>
              </a:rPr>
              <a:t>pull </a:t>
            </a:r>
            <a:r>
              <a:rPr lang="en-US" sz="5400" b="1" dirty="0" smtClean="0">
                <a:solidFill>
                  <a:schemeClr val="tx1"/>
                </a:solidFill>
              </a:rPr>
              <a:t>something out by force and make it longer</a:t>
            </a:r>
            <a:r>
              <a:rPr lang="en-US" sz="5400" b="1" dirty="0" smtClean="0">
                <a:solidFill>
                  <a:srgbClr val="C00000"/>
                </a:solidFill>
              </a:rPr>
              <a:t>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54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a statement that people write to take back something that they said or wrote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5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retraction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a statement that people write to take back something that they said or wrote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29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a thought that doesn’t seem to be directly related to anything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13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abstract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a thought that doesn’t seem to be directly related to anything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37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What is the root that means </a:t>
            </a:r>
            <a:r>
              <a:rPr lang="en-US" sz="8000" b="1" dirty="0" smtClean="0">
                <a:solidFill>
                  <a:srgbClr val="C00000"/>
                </a:solidFill>
              </a:rPr>
              <a:t>pull?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6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is the opposite of “expand” and means that you </a:t>
            </a:r>
            <a:r>
              <a:rPr lang="en-US" sz="6000" b="1" dirty="0" smtClean="0">
                <a:solidFill>
                  <a:srgbClr val="C00000"/>
                </a:solidFill>
              </a:rPr>
              <a:t>pull </a:t>
            </a:r>
            <a:r>
              <a:rPr lang="en-US" sz="6000" b="1" dirty="0" smtClean="0">
                <a:solidFill>
                  <a:schemeClr val="tx1"/>
                </a:solidFill>
              </a:rPr>
              <a:t>something inward to make it smaller</a:t>
            </a:r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18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smtClean="0">
                <a:solidFill>
                  <a:schemeClr val="tx1"/>
                </a:solidFill>
              </a:rPr>
              <a:t>contract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What is the word that is the opposite of “expand” and means that you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something inward to make it smaller</a:t>
            </a:r>
            <a:r>
              <a:rPr lang="en-US" sz="4800" b="1" dirty="0" smtClean="0">
                <a:solidFill>
                  <a:srgbClr val="C00000"/>
                </a:solidFill>
              </a:rPr>
              <a:t>?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42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what you do when you take a piece of candy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other pieces of candy?</a:t>
            </a:r>
            <a:endParaRPr lang="en-US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89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subtract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what you do when you take a piece of candy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other pieces of candy?</a:t>
            </a:r>
            <a:endParaRPr lang="en-US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5353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the root </a:t>
            </a:r>
            <a:r>
              <a:rPr lang="en-US" sz="8800" dirty="0" smtClean="0">
                <a:solidFill>
                  <a:srgbClr val="C00000"/>
                </a:solidFill>
              </a:rPr>
              <a:t>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What is the root that means </a:t>
            </a:r>
            <a:r>
              <a:rPr lang="en-US" sz="8000" b="1" dirty="0" smtClean="0">
                <a:solidFill>
                  <a:srgbClr val="C00000"/>
                </a:solidFill>
              </a:rPr>
              <a:t>pull?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What is the </a:t>
            </a:r>
            <a:r>
              <a:rPr lang="en-US" sz="7200" b="1" dirty="0" err="1" smtClean="0">
                <a:solidFill>
                  <a:schemeClr val="tx1"/>
                </a:solidFill>
              </a:rPr>
              <a:t>wordthat</a:t>
            </a:r>
            <a:r>
              <a:rPr lang="en-US" sz="7200" b="1" dirty="0" smtClean="0">
                <a:solidFill>
                  <a:schemeClr val="tx1"/>
                </a:solidFill>
              </a:rPr>
              <a:t> identifies a vehicle that </a:t>
            </a:r>
            <a:r>
              <a:rPr lang="en-US" sz="7200" b="1" dirty="0" smtClean="0">
                <a:solidFill>
                  <a:srgbClr val="C00000"/>
                </a:solidFill>
              </a:rPr>
              <a:t>pulls </a:t>
            </a:r>
            <a:r>
              <a:rPr lang="en-US" sz="7200" b="1" dirty="0" smtClean="0">
                <a:solidFill>
                  <a:schemeClr val="tx1"/>
                </a:solidFill>
              </a:rPr>
              <a:t>a heavy load</a:t>
            </a:r>
            <a:r>
              <a:rPr lang="en-US" sz="7200" b="1" dirty="0" smtClean="0">
                <a:solidFill>
                  <a:srgbClr val="C00000"/>
                </a:solidFill>
              </a:rPr>
              <a:t>?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57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tractor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identifies a vehicle that </a:t>
            </a:r>
            <a:r>
              <a:rPr lang="en-US" sz="6600" b="1" dirty="0" smtClean="0">
                <a:solidFill>
                  <a:srgbClr val="C00000"/>
                </a:solidFill>
              </a:rPr>
              <a:t>pulls </a:t>
            </a:r>
            <a:r>
              <a:rPr lang="en-US" sz="6600" b="1" dirty="0" smtClean="0">
                <a:solidFill>
                  <a:schemeClr val="tx1"/>
                </a:solidFill>
              </a:rPr>
              <a:t>a heavy load</a:t>
            </a:r>
            <a:r>
              <a:rPr lang="en-US" sz="6600" b="1" dirty="0" smtClean="0">
                <a:solidFill>
                  <a:srgbClr val="C00000"/>
                </a:solidFill>
              </a:rPr>
              <a:t>?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41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what magnet does when it </a:t>
            </a:r>
            <a:r>
              <a:rPr lang="en-US" sz="5400" b="1" dirty="0" smtClean="0">
                <a:solidFill>
                  <a:srgbClr val="C00000"/>
                </a:solidFill>
              </a:rPr>
              <a:t>pulls </a:t>
            </a:r>
            <a:r>
              <a:rPr lang="en-US" sz="5400" b="1" dirty="0" smtClean="0">
                <a:solidFill>
                  <a:schemeClr val="tx1"/>
                </a:solidFill>
              </a:rPr>
              <a:t>a magnetic object close to it</a:t>
            </a:r>
            <a:r>
              <a:rPr lang="en-US" sz="5400" b="1" dirty="0" smtClean="0">
                <a:solidFill>
                  <a:srgbClr val="C00000"/>
                </a:solidFill>
              </a:rPr>
              <a:t>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27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attract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what magnet does when it </a:t>
            </a:r>
            <a:r>
              <a:rPr lang="en-US" sz="5400" b="1" dirty="0" smtClean="0">
                <a:solidFill>
                  <a:srgbClr val="C00000"/>
                </a:solidFill>
              </a:rPr>
              <a:t>pulls </a:t>
            </a:r>
            <a:r>
              <a:rPr lang="en-US" sz="5400" b="1" dirty="0" smtClean="0">
                <a:solidFill>
                  <a:schemeClr val="tx1"/>
                </a:solidFill>
              </a:rPr>
              <a:t>a magnetic object close </a:t>
            </a:r>
            <a:r>
              <a:rPr lang="en-US" sz="5400" b="1" smtClean="0">
                <a:solidFill>
                  <a:schemeClr val="tx1"/>
                </a:solidFill>
              </a:rPr>
              <a:t>to it</a:t>
            </a:r>
            <a:r>
              <a:rPr lang="en-US" sz="5400" b="1" smtClean="0">
                <a:solidFill>
                  <a:srgbClr val="C00000"/>
                </a:solidFill>
              </a:rPr>
              <a:t>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69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5400" b="1" dirty="0" smtClean="0">
                <a:solidFill>
                  <a:srgbClr val="C00000"/>
                </a:solidFill>
              </a:rPr>
              <a:t>pull </a:t>
            </a:r>
            <a:r>
              <a:rPr lang="en-US" sz="5400" b="1" dirty="0" smtClean="0">
                <a:solidFill>
                  <a:schemeClr val="tx1"/>
                </a:solidFill>
              </a:rPr>
              <a:t>someone’s attention away from what he is working on</a:t>
            </a:r>
            <a:r>
              <a:rPr lang="en-US" sz="5400" b="1" dirty="0" smtClean="0">
                <a:solidFill>
                  <a:srgbClr val="C00000"/>
                </a:solidFill>
              </a:rPr>
              <a:t>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5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distract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what you are doing when you </a:t>
            </a:r>
            <a:r>
              <a:rPr lang="en-US" sz="5400" b="1" dirty="0" smtClean="0">
                <a:solidFill>
                  <a:srgbClr val="C00000"/>
                </a:solidFill>
              </a:rPr>
              <a:t>pull </a:t>
            </a:r>
            <a:r>
              <a:rPr lang="en-US" sz="5400" b="1" dirty="0" smtClean="0">
                <a:solidFill>
                  <a:schemeClr val="tx1"/>
                </a:solidFill>
              </a:rPr>
              <a:t>someone’s attention away from what he </a:t>
            </a:r>
            <a:r>
              <a:rPr lang="en-US" sz="5400" b="1" smtClean="0">
                <a:solidFill>
                  <a:schemeClr val="tx1"/>
                </a:solidFill>
              </a:rPr>
              <a:t>is working on</a:t>
            </a:r>
            <a:r>
              <a:rPr lang="en-US" sz="5400" b="1" smtClean="0">
                <a:solidFill>
                  <a:srgbClr val="C00000"/>
                </a:solidFill>
              </a:rPr>
              <a:t>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95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</TotalTime>
  <Words>460</Words>
  <Application>Microsoft Office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NewsPrint</vt:lpstr>
      <vt:lpstr>Word List: tract</vt:lpstr>
      <vt:lpstr>PowerPoint Presentation</vt:lpstr>
      <vt:lpstr>the root tract</vt:lpstr>
      <vt:lpstr>PowerPoint Presentation</vt:lpstr>
      <vt:lpstr>tractor</vt:lpstr>
      <vt:lpstr>PowerPoint Presentation</vt:lpstr>
      <vt:lpstr>attract</vt:lpstr>
      <vt:lpstr>PowerPoint Presentation</vt:lpstr>
      <vt:lpstr>distract</vt:lpstr>
      <vt:lpstr>PowerPoint Presentation</vt:lpstr>
      <vt:lpstr>traction</vt:lpstr>
      <vt:lpstr>PowerPoint Presentation</vt:lpstr>
      <vt:lpstr>extract</vt:lpstr>
      <vt:lpstr>PowerPoint Presentation</vt:lpstr>
      <vt:lpstr>protract</vt:lpstr>
      <vt:lpstr>PowerPoint Presentation</vt:lpstr>
      <vt:lpstr>retraction</vt:lpstr>
      <vt:lpstr>PowerPoint Presentation</vt:lpstr>
      <vt:lpstr>abstract</vt:lpstr>
      <vt:lpstr>PowerPoint Presentation</vt:lpstr>
      <vt:lpstr>contract</vt:lpstr>
      <vt:lpstr>PowerPoint Presentation</vt:lpstr>
      <vt:lpstr>subtract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11</cp:revision>
  <dcterms:created xsi:type="dcterms:W3CDTF">2015-05-01T01:27:22Z</dcterms:created>
  <dcterms:modified xsi:type="dcterms:W3CDTF">2019-11-01T11:48:50Z</dcterms:modified>
</cp:coreProperties>
</file>